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341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02585-5446-1198-EEBF-5C630A31F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D7810A-FD24-BFC8-510B-0DDE7E332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26C24D-FED2-0A98-F94A-5981103C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C435F0-5984-CAD8-8BFE-4CF04FDCD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FD828-A83D-9EAF-952C-8C83BBE2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59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35CCE-2F67-6469-7B8B-CEF240A9D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3C6571-0F35-2AE3-C560-3E1D12027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44007-5C97-F4F3-DF39-77AC0F265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3DBBF4-FC50-1A40-404E-2BE08EB4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3F4EBC-722D-1258-375C-E7C32E2E1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157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71AE7-DD9F-8965-4C21-62028BC37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9F8CE1-5134-5745-C082-43ADAAC96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92BA18-8556-3789-9D3B-787B1FC7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02D725-1796-6693-FB0C-59271374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DF7F19-8E86-C6CE-5EB3-1A200020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11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FF603-A11E-0F48-BB05-DE6C3159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B1ADC-5F7F-B550-1E7A-B598043E3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0E124F-708A-492D-C23C-64C4BBA15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53D1E9-62EE-4330-7070-6BD24F08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E33B53-34BF-3B92-C645-2C2C1F96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7CC412-90E9-73E5-8E1D-EA074D6C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961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4EFD5-C5E4-A0EF-7FD0-7FE696335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C163E-BFC0-4AA2-1380-90DB49987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AFD897-7074-FA53-4791-1D9CD3108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26858B3-3B40-93A4-758D-CEA41A931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9339080-0CD3-5E20-9B53-A32EA974A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FE035F2-2383-F37D-6A71-F17AF03FC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A52699-F026-C56D-5522-907A8C8C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1E332A6-0DC5-A2CA-3B64-7A1A7AC3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479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B23B75-85CC-0865-EF79-A3F6BAD6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237B18-9CE1-6541-11B8-FB0641F1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857F14-FB5F-744A-BD5A-9D9F8550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C06769-5AEB-36E8-6E17-C03DC96D9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35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EB718B-264F-4AC9-1EBB-760A475E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BA90C4A-1A19-90DD-D941-81A0CBB22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37C75-C492-95A6-52C8-79FE4AE8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657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3F3D8B-A0F7-BDB6-62F5-548A5A94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1F32B5-945C-FB0D-A6B8-31E347104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614157-0CF0-60A6-A318-36C4D01C2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DF624F-5F11-6539-FD73-1E24B53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DB88E0-FE9F-39E9-4B0E-99CC2206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41AEEA-4D26-D79A-7FC1-58CBBB35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955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6E855-DAF0-43EB-EBDE-F22CBEDC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9D9C53-D300-A493-1F33-F0D62D150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58B942-ABAC-3DC5-649A-828737163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E31895-24D8-EA18-4EB4-AD2D7404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B19F3E-84AB-09B4-7698-C7B14493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8A9B46-68F4-FBD2-1B46-A9FB0F5F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663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4B940-87AF-9D8A-5E61-AECC8B9F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60342A-EE21-2F9A-32DA-CC580DCBE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AAB14F-5779-E7AB-6FFB-BC074CA6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D89AB4-5727-A87B-8D22-7A719959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954523-C31A-5B64-2205-2C5202993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85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54AD7B5-DC32-C57A-9AB8-D09FF8479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0A4D4DD-8AED-4644-2F4A-F8AC9E241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6DFC2E-EB52-DFEF-6EC1-C6F9D35E3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586BB7-37D4-4D9A-078A-96634477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0267F6-4C56-AB44-BFE2-3050D414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24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F3D37D-F49D-5492-9E8E-FE82EF338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830507-0149-EFCF-E7BB-5FCE9CA22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B4786-AF03-6B34-C3A7-65E70D1F0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B7477-4628-404D-9CF2-6A5B53D7E776}" type="datetimeFigureOut">
              <a:rPr lang="fr-FR" smtClean="0"/>
              <a:t>28/05/2025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610CE-73A6-FD99-D820-3242A4140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7B5346-DFE2-6517-8355-79221636C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2DDA59-5051-4F52-8FC4-0780DBC9CF5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928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491A129A-94AD-DB0C-3A36-7C6DE8349183}"/>
              </a:ext>
            </a:extLst>
          </p:cNvPr>
          <p:cNvGrpSpPr/>
          <p:nvPr/>
        </p:nvGrpSpPr>
        <p:grpSpPr>
          <a:xfrm>
            <a:off x="132486" y="235696"/>
            <a:ext cx="11927027" cy="6574986"/>
            <a:chOff x="132486" y="235696"/>
            <a:chExt cx="11927027" cy="657498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A9861B2-6751-B3F1-E966-89439F40E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486" y="235696"/>
              <a:ext cx="11927027" cy="5960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553CEF4-4E50-B7B4-D069-FE41A51DED86}"/>
                </a:ext>
              </a:extLst>
            </p:cNvPr>
            <p:cNvSpPr txBox="1"/>
            <p:nvPr/>
          </p:nvSpPr>
          <p:spPr>
            <a:xfrm>
              <a:off x="319598" y="6164351"/>
              <a:ext cx="765705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(1) Panneau de requêtes : Il reprend la table avec les traitements réalisés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11F00FF-41FB-253C-D88F-A016B3405F26}"/>
                </a:ext>
              </a:extLst>
            </p:cNvPr>
            <p:cNvSpPr txBox="1"/>
            <p:nvPr/>
          </p:nvSpPr>
          <p:spPr>
            <a:xfrm>
              <a:off x="8266651" y="2681586"/>
              <a:ext cx="245587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/>
                <a:t>(</a:t>
              </a:r>
              <a:r>
                <a:rPr lang="fr-FR" b="1" dirty="0">
                  <a:solidFill>
                    <a:srgbClr val="C00000"/>
                  </a:solidFill>
                </a:rPr>
                <a:t>2) Nom la source par défaut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40D124C-7B6E-50F6-FAA7-6983CE093C08}"/>
                </a:ext>
              </a:extLst>
            </p:cNvPr>
            <p:cNvSpPr txBox="1"/>
            <p:nvPr/>
          </p:nvSpPr>
          <p:spPr>
            <a:xfrm>
              <a:off x="4148124" y="3616306"/>
              <a:ext cx="14995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(3) Aperçu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55FF180-A3D0-962B-1EFC-704912402690}"/>
                </a:ext>
              </a:extLst>
            </p:cNvPr>
            <p:cNvSpPr txBox="1"/>
            <p:nvPr/>
          </p:nvSpPr>
          <p:spPr>
            <a:xfrm>
              <a:off x="9198793" y="4497696"/>
              <a:ext cx="27562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/>
                <a:t>(</a:t>
              </a:r>
              <a:r>
                <a:rPr lang="fr-FR" b="1" dirty="0">
                  <a:solidFill>
                    <a:srgbClr val="C00000"/>
                  </a:solidFill>
                </a:rPr>
                <a:t>4) Étapes appliquées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9BE8F811-EA19-82A3-DE46-6D068EC18AAA}"/>
              </a:ext>
            </a:extLst>
          </p:cNvPr>
          <p:cNvSpPr txBox="1"/>
          <p:nvPr/>
        </p:nvSpPr>
        <p:spPr>
          <a:xfrm>
            <a:off x="5810774" y="908037"/>
            <a:ext cx="2455877" cy="377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(5) Menus du haut </a:t>
            </a:r>
          </a:p>
        </p:txBody>
      </p:sp>
    </p:spTree>
    <p:extLst>
      <p:ext uri="{BB962C8B-B14F-4D97-AF65-F5344CB8AC3E}">
        <p14:creationId xmlns:p14="http://schemas.microsoft.com/office/powerpoint/2010/main" val="210614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4F0A09-65EF-7B2B-4851-40F6EED0C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41" y="1530597"/>
            <a:ext cx="4119956" cy="28101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527F6C-BB42-83F3-A98D-F46EFA5E8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41" y="205859"/>
            <a:ext cx="5553518" cy="11555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DAF75E-CC23-B239-F3AD-780727356BD9}"/>
              </a:ext>
            </a:extLst>
          </p:cNvPr>
          <p:cNvSpPr txBox="1"/>
          <p:nvPr/>
        </p:nvSpPr>
        <p:spPr>
          <a:xfrm>
            <a:off x="235589" y="4584190"/>
            <a:ext cx="3287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Clic droit </a:t>
            </a:r>
            <a:r>
              <a:rPr lang="fr-FR" dirty="0">
                <a:sym typeface="Wingdings" panose="05000000000000000000" pitchFamily="2" charset="2"/>
              </a:rPr>
              <a:t> </a:t>
            </a:r>
            <a:r>
              <a:rPr lang="fr-FR" dirty="0"/>
              <a:t>Menu contextuel : Sélection des nettoyages par défaut.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E47AABA9-F4CE-52D9-6D31-A09EC63FF406}"/>
              </a:ext>
            </a:extLst>
          </p:cNvPr>
          <p:cNvCxnSpPr>
            <a:cxnSpLocks/>
          </p:cNvCxnSpPr>
          <p:nvPr/>
        </p:nvCxnSpPr>
        <p:spPr>
          <a:xfrm>
            <a:off x="1921079" y="889233"/>
            <a:ext cx="3230041" cy="2189247"/>
          </a:xfrm>
          <a:prstGeom prst="straightConnector1">
            <a:avLst/>
          </a:prstGeom>
          <a:ln w="9525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EF061F8-9D8B-A5C2-387E-1B90950B2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965" y="2762815"/>
            <a:ext cx="3754075" cy="3152795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87E3DFE-5D5F-83A2-F193-A3C11CDAFA6F}"/>
              </a:ext>
            </a:extLst>
          </p:cNvPr>
          <p:cNvCxnSpPr>
            <a:cxnSpLocks/>
          </p:cNvCxnSpPr>
          <p:nvPr/>
        </p:nvCxnSpPr>
        <p:spPr>
          <a:xfrm>
            <a:off x="462793" y="889232"/>
            <a:ext cx="90880" cy="805344"/>
          </a:xfrm>
          <a:prstGeom prst="straightConnector1">
            <a:avLst/>
          </a:prstGeom>
          <a:ln w="9525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751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443D651F-0A02-8C9C-4FC8-C5A8B55E15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530521"/>
              </p:ext>
            </p:extLst>
          </p:nvPr>
        </p:nvGraphicFramePr>
        <p:xfrm>
          <a:off x="798830" y="429895"/>
          <a:ext cx="3895090" cy="263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387478" imgH="2902411" progId="Excel.Sheet.12">
                  <p:embed/>
                </p:oleObj>
              </mc:Choice>
              <mc:Fallback>
                <p:oleObj name="Worksheet" r:id="rId2" imgW="3387478" imgH="2902411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830" y="429895"/>
                        <a:ext cx="3895090" cy="2638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B97F81B-B0B6-0637-6282-7127CD1CE417}"/>
              </a:ext>
            </a:extLst>
          </p:cNvPr>
          <p:cNvSpPr txBox="1"/>
          <p:nvPr/>
        </p:nvSpPr>
        <p:spPr>
          <a:xfrm>
            <a:off x="5161280" y="429895"/>
            <a:ext cx="6096000" cy="378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 Supprimer les lignes vides : Partie 0 - 1.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3A306B7-40A3-6B3E-0D3E-DB9968A76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0929"/>
              </p:ext>
            </p:extLst>
          </p:nvPr>
        </p:nvGraphicFramePr>
        <p:xfrm>
          <a:off x="717849" y="3387021"/>
          <a:ext cx="5723891" cy="2939330"/>
        </p:xfrm>
        <a:graphic>
          <a:graphicData uri="http://schemas.openxmlformats.org/drawingml/2006/table">
            <a:tbl>
              <a:tblPr/>
              <a:tblGrid>
                <a:gridCol w="1447051">
                  <a:extLst>
                    <a:ext uri="{9D8B030D-6E8A-4147-A177-3AD203B41FA5}">
                      <a16:colId xmlns:a16="http://schemas.microsoft.com/office/drawing/2014/main" val="1418693429"/>
                    </a:ext>
                  </a:extLst>
                </a:gridCol>
                <a:gridCol w="1447051">
                  <a:extLst>
                    <a:ext uri="{9D8B030D-6E8A-4147-A177-3AD203B41FA5}">
                      <a16:colId xmlns:a16="http://schemas.microsoft.com/office/drawing/2014/main" val="73393165"/>
                    </a:ext>
                  </a:extLst>
                </a:gridCol>
                <a:gridCol w="1463130">
                  <a:extLst>
                    <a:ext uri="{9D8B030D-6E8A-4147-A177-3AD203B41FA5}">
                      <a16:colId xmlns:a16="http://schemas.microsoft.com/office/drawing/2014/main" val="1013952512"/>
                    </a:ext>
                  </a:extLst>
                </a:gridCol>
                <a:gridCol w="1366659">
                  <a:extLst>
                    <a:ext uri="{9D8B030D-6E8A-4147-A177-3AD203B41FA5}">
                      <a16:colId xmlns:a16="http://schemas.microsoft.com/office/drawing/2014/main" val="491854153"/>
                    </a:ext>
                  </a:extLst>
                </a:gridCol>
              </a:tblGrid>
              <a:tr h="18776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NOMS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PRENOMS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MONTANT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DATE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702451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FABRIX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LOUIS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4 500,00 €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15--01--2022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856377"/>
                  </a:ext>
                </a:extLst>
              </a:tr>
              <a:tr h="187769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6884178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CARLS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DENIS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2 560,00 €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13--01--2022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78756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VANIELLE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CAROLE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3 000,00 €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17--01--2022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493320"/>
                  </a:ext>
                </a:extLst>
              </a:tr>
              <a:tr h="187769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766148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TRANSERT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LUCIE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2 450,00 €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31/01/2022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975700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VOLOIS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MAX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4 100,00 €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15--02--2022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411112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BINTIUM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XAVIER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7 200,00 €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17/02/2022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053077"/>
                  </a:ext>
                </a:extLst>
              </a:tr>
              <a:tr h="187769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57920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CARREZ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LILIAN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1 580,00 €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19/02/2022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768253"/>
                  </a:ext>
                </a:extLst>
              </a:tr>
              <a:tr h="187769"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Bodoni MT" panose="02070603080606020203" pitchFamily="18" charset="0"/>
                      </a:endParaRP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482329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CLERVAUT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ROSE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3 650,00 €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21/02/2022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79767"/>
                  </a:ext>
                </a:extLst>
              </a:tr>
              <a:tr h="22057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TRAVAIS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MARIE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           2 350,00 € 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doni MT" panose="02070603080606020203" pitchFamily="18" charset="0"/>
                        </a:rPr>
                        <a:t>22/02/2022</a:t>
                      </a:r>
                    </a:p>
                  </a:txBody>
                  <a:tcPr marL="7951" marR="7951" marT="7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642442"/>
                  </a:ext>
                </a:extLst>
              </a:tr>
            </a:tbl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58D8375F-CA93-4B3F-F9ED-EBD83C058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2160" y="147129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051" name="Image 5">
            <a:extLst>
              <a:ext uri="{FF2B5EF4-FFF2-40B4-BE49-F238E27FC236}">
                <a16:creationId xmlns:a16="http://schemas.microsoft.com/office/drawing/2014/main" id="{C51C16BE-02ED-1F55-73C7-ABB1E0702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47" y="4404248"/>
            <a:ext cx="25241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22008E1-96E1-2FAB-AF6D-EA960FEFA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0447" y="5733729"/>
            <a:ext cx="36407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200" dirty="0"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 contraire, fractionner les noms et les prénoms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06F9CFD-CE1C-36FA-D50A-F4B129E7EDDC}"/>
              </a:ext>
            </a:extLst>
          </p:cNvPr>
          <p:cNvCxnSpPr/>
          <p:nvPr/>
        </p:nvCxnSpPr>
        <p:spPr>
          <a:xfrm flipV="1">
            <a:off x="810883" y="3209026"/>
            <a:ext cx="10446397" cy="69012"/>
          </a:xfrm>
          <a:prstGeom prst="line">
            <a:avLst/>
          </a:prstGeom>
          <a:ln w="698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5">
            <a:extLst>
              <a:ext uri="{FF2B5EF4-FFF2-40B4-BE49-F238E27FC236}">
                <a16:creationId xmlns:a16="http://schemas.microsoft.com/office/drawing/2014/main" id="{14654D85-0154-B150-1411-55F5DF772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0447" y="3702643"/>
            <a:ext cx="37191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Fusionner des cellules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Partie 0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Table exercice 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78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2D5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0B7FD2-65DB-CC72-F807-1969110EA448}"/>
              </a:ext>
            </a:extLst>
          </p:cNvPr>
          <p:cNvSpPr txBox="1"/>
          <p:nvPr/>
        </p:nvSpPr>
        <p:spPr>
          <a:xfrm>
            <a:off x="637380" y="3429000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Remplir vers le bas et gérer les dates et les montants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1DFAE-A5BC-CD4C-9AD4-2AC3F161D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548640"/>
            <a:ext cx="7868920" cy="56286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E1291B-12FF-9706-D347-AFDFDC9B07C9}"/>
              </a:ext>
            </a:extLst>
          </p:cNvPr>
          <p:cNvSpPr txBox="1"/>
          <p:nvPr/>
        </p:nvSpPr>
        <p:spPr>
          <a:xfrm>
            <a:off x="637380" y="460695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Utiliser la première </a:t>
            </a:r>
            <a:r>
              <a:rPr lang="en-US" sz="2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ligne</a:t>
            </a:r>
            <a:r>
              <a:rPr lang="en-US" sz="2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pour les </a:t>
            </a:r>
            <a:r>
              <a:rPr lang="en-US" sz="2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en-têtes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4093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E4BF8E-E06C-180A-362A-C5D9B239B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811326"/>
            <a:ext cx="9649825" cy="359767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D90521-0E88-3953-C6B4-A031C0329D1D}"/>
              </a:ext>
            </a:extLst>
          </p:cNvPr>
          <p:cNvSpPr txBox="1"/>
          <p:nvPr/>
        </p:nvSpPr>
        <p:spPr>
          <a:xfrm>
            <a:off x="1174459" y="4840448"/>
            <a:ext cx="8623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fichier EXCEL comprend 4 feuilles pour réaliser les différentes étapes</a:t>
            </a:r>
          </a:p>
        </p:txBody>
      </p:sp>
    </p:spTree>
    <p:extLst>
      <p:ext uri="{BB962C8B-B14F-4D97-AF65-F5344CB8AC3E}">
        <p14:creationId xmlns:p14="http://schemas.microsoft.com/office/powerpoint/2010/main" val="20092779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TM10001115[[fn=Colis]]</Template>
  <TotalTime>0</TotalTime>
  <Words>198</Words>
  <Application>Microsoft Office PowerPoint</Application>
  <PresentationFormat>Grand écran</PresentationFormat>
  <Paragraphs>52</Paragraphs>
  <Slides>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Bodoni MT</vt:lpstr>
      <vt:lpstr>Calibri</vt:lpstr>
      <vt:lpstr>Wingdings</vt:lpstr>
      <vt:lpstr>Thème Office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LANGLET</dc:creator>
  <cp:lastModifiedBy>Marc LANGLET</cp:lastModifiedBy>
  <cp:revision>7</cp:revision>
  <dcterms:created xsi:type="dcterms:W3CDTF">2025-05-28T15:18:25Z</dcterms:created>
  <dcterms:modified xsi:type="dcterms:W3CDTF">2025-05-28T21:18:29Z</dcterms:modified>
</cp:coreProperties>
</file>