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267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56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99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3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84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9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41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7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852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453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6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531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91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149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25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25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Atelier Power Query – Progression Pédagogique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Nettoyage, transformation et modélisation de données Excel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de la séance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/>
          </a:p>
          <a:p>
            <a:r>
              <a:t>Niveau 1 – Nettoyage de base (suppression, renommage)</a:t>
            </a:r>
          </a:p>
          <a:p>
            <a:r>
              <a:t>Niveau 2 – Transposition et dénormalisation (colonnes en lignes)</a:t>
            </a:r>
          </a:p>
          <a:p>
            <a:r>
              <a:t>Niveau 3 – Fusion et enrichissement (jointures)</a:t>
            </a:r>
          </a:p>
          <a:p>
            <a:r>
              <a:t>Niveau 4 – Normalisation et traitements avancés (valeurs manquantes, formats)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Niveau 1 – Produits Basiques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Supprimer lignes/colonnes vides ou fusionnées</a:t>
            </a:r>
          </a:p>
          <a:p>
            <a:r>
              <a:t>Renommer les colonnes</a:t>
            </a:r>
          </a:p>
          <a:p>
            <a:r>
              <a:t>Filtrer et trier les données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Niveau 2 – Ventes Mensuelles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Appliquer 'Colonnes en lignes' (unpivot)</a:t>
            </a:r>
          </a:p>
          <a:p>
            <a:r>
              <a:t>Corriger types de données</a:t>
            </a:r>
          </a:p>
          <a:p>
            <a:r>
              <a:t>Supprimer doublons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Niveau 3 – Employés &amp; Départements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Fusionner deux requêtes (jointure par ID)</a:t>
            </a:r>
          </a:p>
          <a:p>
            <a:r>
              <a:t>Nettoyer les colonnes</a:t>
            </a:r>
          </a:p>
          <a:p>
            <a:r>
              <a:t>Ajouter colonne personnalisée (Salaire net)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Niveau 4 – Commandes Sales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Identifier et supprimer les lignes de total</a:t>
            </a:r>
          </a:p>
          <a:p>
            <a:r>
              <a:t>Corriger formats (monétaires, dates)</a:t>
            </a:r>
          </a:p>
          <a:p>
            <a:r>
              <a:t>Compléter valeurs manquantes, homogénéiser les devises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151</Words>
  <Application>Microsoft Office PowerPoint</Application>
  <PresentationFormat>Affichage à l'écran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Organique</vt:lpstr>
      <vt:lpstr>Atelier Power Query – Progression Pédagogique</vt:lpstr>
      <vt:lpstr>Plan de la séance</vt:lpstr>
      <vt:lpstr>Niveau 1 – Produits Basiques</vt:lpstr>
      <vt:lpstr>Niveau 2 – Ventes Mensuelles</vt:lpstr>
      <vt:lpstr>Niveau 3 – Employés &amp; Départements</vt:lpstr>
      <vt:lpstr>Niveau 4 – Commandes Sales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 LANGLET</cp:lastModifiedBy>
  <cp:revision>2</cp:revision>
  <dcterms:created xsi:type="dcterms:W3CDTF">2013-01-27T09:14:16Z</dcterms:created>
  <dcterms:modified xsi:type="dcterms:W3CDTF">2025-05-21T20:06:00Z</dcterms:modified>
  <cp:category/>
</cp:coreProperties>
</file>